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9" r:id="rId4"/>
    <p:sldId id="283" r:id="rId5"/>
    <p:sldId id="285" r:id="rId6"/>
    <p:sldId id="287" r:id="rId7"/>
    <p:sldId id="286" r:id="rId8"/>
    <p:sldId id="284" r:id="rId9"/>
    <p:sldId id="288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1" r:id="rId20"/>
    <p:sldId id="267" r:id="rId21"/>
    <p:sldId id="272" r:id="rId22"/>
    <p:sldId id="274" r:id="rId23"/>
    <p:sldId id="273" r:id="rId24"/>
    <p:sldId id="277" r:id="rId25"/>
    <p:sldId id="275" r:id="rId26"/>
    <p:sldId id="279" r:id="rId27"/>
    <p:sldId id="268" r:id="rId28"/>
    <p:sldId id="269" r:id="rId29"/>
    <p:sldId id="270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odelki-shop.ru/kukly/aromatnaya-beregin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962650" cy="924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ru-RU" b="1" i="1" dirty="0"/>
              <a:t>Создание единого художественного образа в народном и декоративно-прикладном искусстве</a:t>
            </a:r>
            <a:r>
              <a:rPr lang="ru-RU" b="1" i="1" dirty="0" smtClean="0"/>
              <a:t>».</a:t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5013176"/>
            <a:ext cx="6131024" cy="11129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/>
              <a:t>Черкасова Наталья </a:t>
            </a:r>
            <a:r>
              <a:rPr lang="ru-RU" sz="2600" dirty="0" smtClean="0"/>
              <a:t>Викторовна,</a:t>
            </a:r>
          </a:p>
          <a:p>
            <a:pPr marL="0" indent="0">
              <a:buNone/>
            </a:pPr>
            <a:r>
              <a:rPr lang="ru-RU" sz="2600" dirty="0" smtClean="0"/>
              <a:t>учитель </a:t>
            </a:r>
            <a:r>
              <a:rPr lang="ru-RU" sz="2600" dirty="0"/>
              <a:t>ИЗО МАОУ «Гимназия № 42»</a:t>
            </a:r>
          </a:p>
          <a:p>
            <a:endParaRPr lang="ru-RU" dirty="0"/>
          </a:p>
        </p:txBody>
      </p:sp>
      <p:pic>
        <p:nvPicPr>
          <p:cNvPr id="28676" name="Picture 4" descr="https://www.lavka-podarkov.ru/upload/iblock/b17/880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90327"/>
            <a:ext cx="1664663" cy="25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img0.liveinternet.ru/images/attach/c/0/121/59/121059560_razvodreben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90327"/>
            <a:ext cx="1886334" cy="24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chelmusart.ru/files/images/22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0332"/>
            <a:ext cx="230425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9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3490547" cy="1483567"/>
          </a:xfrm>
        </p:spPr>
        <p:txBody>
          <a:bodyPr/>
          <a:lstStyle/>
          <a:p>
            <a:r>
              <a:rPr lang="ru-RU" dirty="0" err="1" smtClean="0"/>
              <a:t>Желанница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3" y="1628801"/>
            <a:ext cx="3346531" cy="4229998"/>
          </a:xfrm>
        </p:spPr>
        <p:txBody>
          <a:bodyPr>
            <a:noAutofit/>
          </a:bodyPr>
          <a:lstStyle/>
          <a:p>
            <a:r>
              <a:rPr lang="ru-RU" sz="1200" dirty="0"/>
              <a:t>Для того, чтобы быть счастливым, нужно сначала понять, что тебе для этого нужно. Загадывая желание, вы создаете в своем воображении подробную картинку, к которой постепенно стараетесь приблизиться. </a:t>
            </a:r>
            <a:r>
              <a:rPr lang="ru-RU" sz="1200" dirty="0" err="1"/>
              <a:t>Желанница</a:t>
            </a:r>
            <a:r>
              <a:rPr lang="ru-RU" sz="1200" dirty="0"/>
              <a:t> – была самой любимой девичьей куклой. Ей рассказывали свои мечты, дарили бусинки, ленточки, украшали и советовались. Кукла помогала девушке понять свои желания, и они, конечно, сбывались. Для того, чтобы быть счастливым, нужно сначала понять, что тебе для этого нужно. Загадывая желание, вы создаете в своем воображении подробную картинку, к которой постепенно стараетесь приблизиться. </a:t>
            </a:r>
            <a:r>
              <a:rPr lang="ru-RU" sz="1200" dirty="0" err="1"/>
              <a:t>Желанница</a:t>
            </a:r>
            <a:r>
              <a:rPr lang="ru-RU" sz="1200" dirty="0"/>
              <a:t> – была самой любимой девичьей куклой. Ей рассказывали свои мечты, дарили бусинки, ленточки, украшали и советовались. Кукла помогала девушке понять свои желания, и они, конечно, сбывались. </a:t>
            </a:r>
          </a:p>
        </p:txBody>
      </p:sp>
      <p:pic>
        <p:nvPicPr>
          <p:cNvPr id="2050" name="Picture 2" descr="Желан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1970" cy="65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5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882" y="675724"/>
            <a:ext cx="3589673" cy="924475"/>
          </a:xfrm>
        </p:spPr>
        <p:txBody>
          <a:bodyPr/>
          <a:lstStyle/>
          <a:p>
            <a:r>
              <a:rPr lang="ru-RU" dirty="0" err="1" smtClean="0"/>
              <a:t>Успешница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7" y="1844824"/>
            <a:ext cx="3490547" cy="4013974"/>
          </a:xfrm>
        </p:spPr>
        <p:txBody>
          <a:bodyPr/>
          <a:lstStyle/>
          <a:p>
            <a:r>
              <a:rPr lang="ru-RU" dirty="0"/>
              <a:t>Кукла "</a:t>
            </a:r>
            <a:r>
              <a:rPr lang="ru-RU" dirty="0" err="1"/>
              <a:t>Успешница</a:t>
            </a:r>
            <a:r>
              <a:rPr lang="ru-RU" dirty="0"/>
              <a:t>" – образ деятеля, у которого работа спорится, все к сроку готово. Это символ человека, который достигает желаемого и в работе, и в жизни. Ладная, нарядная кукла твердо стоит на ногах. Сумка через плечо – это дела, которые по силам, в удовольствие и в радость. </a:t>
            </a:r>
          </a:p>
        </p:txBody>
      </p:sp>
      <p:pic>
        <p:nvPicPr>
          <p:cNvPr id="3074" name="Picture 2" descr="Успеш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65370" cy="65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1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916832"/>
            <a:ext cx="4032448" cy="405143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Эта кукла – воплощение материнской любви и заботы о каждом члене семьи. Сама кукла символизирует единство мужского и женского начала. В основе ее - скрутка, плотный столбик из ткани, бересты или бревнышка. Наряжена она как замужняя женщина, а к поясу привязываются шесть маленьких деток. Получается </a:t>
            </a:r>
            <a:r>
              <a:rPr lang="ru-RU" dirty="0" err="1"/>
              <a:t>СемьЯ</a:t>
            </a:r>
            <a:r>
              <a:rPr lang="ru-RU" dirty="0"/>
              <a:t> – семь таких же, как Я, и каждому нужна любовь и забота остальных.</a:t>
            </a:r>
          </a:p>
          <a:p>
            <a:r>
              <a:rPr lang="ru-RU" dirty="0"/>
              <a:t>Эту куклу делали как символ счастливого материнства и берегли от чужих глаз. Эта кукла – воплощение материнской любви и заботы о каждом члене семьи. Сама кукла символизирует единство мужского и женского начала. В основе ее - скрутка, плотный столбик из ткани, бересты или бревнышка. Наряжена она как замужняя женщина, а к поясу привязываются шесть маленьких деток. Получается </a:t>
            </a:r>
            <a:r>
              <a:rPr lang="ru-RU" dirty="0" err="1"/>
              <a:t>СемьЯ</a:t>
            </a:r>
            <a:r>
              <a:rPr lang="ru-RU" dirty="0"/>
              <a:t> – семь таких же, как Я, и каждому нужна любовь и забота остальных.</a:t>
            </a:r>
          </a:p>
          <a:p>
            <a:r>
              <a:rPr lang="ru-RU" dirty="0"/>
              <a:t>Эту куклу делали как символ счастливого материнства и берегли от чужих глаз.</a:t>
            </a:r>
          </a:p>
        </p:txBody>
      </p:sp>
      <p:pic>
        <p:nvPicPr>
          <p:cNvPr id="4098" name="Picture 2" descr="Семь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579"/>
          <a:stretch/>
        </p:blipFill>
        <p:spPr bwMode="auto">
          <a:xfrm>
            <a:off x="107504" y="2780928"/>
            <a:ext cx="4758380" cy="38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9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75724"/>
            <a:ext cx="3418539" cy="924475"/>
          </a:xfrm>
        </p:spPr>
        <p:txBody>
          <a:bodyPr/>
          <a:lstStyle/>
          <a:p>
            <a:r>
              <a:rPr lang="ru-RU" dirty="0" err="1" smtClean="0"/>
              <a:t>Подорожница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3" y="1807361"/>
            <a:ext cx="3888433" cy="464597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Куколку делали, как правило, для мужчины, собиравшегося в дальнюю дорогу, а может быть даже на войну. Жена, мать или дочь давала ему в спутницы маленькую куколку, чтобы можно было прижать ее к сердцу в приступе тоски по дому, и поделиться своими мыслями и тревогами. </a:t>
            </a:r>
          </a:p>
          <a:p>
            <a:r>
              <a:rPr lang="ru-RU" dirty="0"/>
              <a:t>Но и в наш век телефонов и интернета приятно путешествовать с частичкой дома в </a:t>
            </a:r>
            <a:r>
              <a:rPr lang="ru-RU" dirty="0" err="1"/>
              <a:t>кармане.Куколка</a:t>
            </a:r>
            <a:r>
              <a:rPr lang="ru-RU" dirty="0"/>
              <a:t>-спутница в дорогу, символ сытости и безопасности путешествующих. Делается ладонного размера, в мешочке у нее крупа, чтобы путник был сыт, здоров и весел и возвратился с удачей)</a:t>
            </a:r>
          </a:p>
        </p:txBody>
      </p:sp>
      <p:pic>
        <p:nvPicPr>
          <p:cNvPr id="5122" name="Picture 2" descr="Подорож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" y="-99392"/>
            <a:ext cx="4512501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4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492" y="675724"/>
            <a:ext cx="3752063" cy="924475"/>
          </a:xfrm>
        </p:spPr>
        <p:txBody>
          <a:bodyPr/>
          <a:lstStyle/>
          <a:p>
            <a:r>
              <a:rPr lang="ru-RU" dirty="0" err="1"/>
              <a:t>Сонница</a:t>
            </a:r>
            <a:r>
              <a:rPr lang="ru-RU" dirty="0"/>
              <a:t>-бессонница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3" y="1807361"/>
            <a:ext cx="4536505" cy="4824685"/>
          </a:xfrm>
        </p:spPr>
        <p:txBody>
          <a:bodyPr/>
          <a:lstStyle/>
          <a:p>
            <a:r>
              <a:rPr lang="ru-RU" dirty="0" smtClean="0"/>
              <a:t>Каждой </a:t>
            </a:r>
            <a:r>
              <a:rPr lang="ru-RU" dirty="0"/>
              <a:t>маме хорошо знакомы бессонные ночи, когда ребеночек без особых причин плачет и капризничает. Народный рецепт хорошего сна – куколка "Бессонница", набитая успокаивающими травками и волшебные слова: «</a:t>
            </a:r>
            <a:r>
              <a:rPr lang="ru-RU" dirty="0" err="1"/>
              <a:t>Сонница</a:t>
            </a:r>
            <a:r>
              <a:rPr lang="ru-RU" dirty="0"/>
              <a:t>-бессонница, не играй с моим дитятком, а играй этой куклой». Возрастных ограничений у куклы нет.</a:t>
            </a:r>
          </a:p>
        </p:txBody>
      </p:sp>
      <p:pic>
        <p:nvPicPr>
          <p:cNvPr id="6146" name="Picture 2" descr="Сонница-бессон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334"/>
            <a:ext cx="42749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5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Кукла-колокольчик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772816"/>
            <a:ext cx="3888432" cy="4752528"/>
          </a:xfrm>
        </p:spPr>
        <p:txBody>
          <a:bodyPr>
            <a:normAutofit/>
          </a:bodyPr>
          <a:lstStyle/>
          <a:p>
            <a:r>
              <a:rPr lang="ru-RU" dirty="0"/>
              <a:t>Оберег «Кукла-колокольчик» имеет форму колокола и символизирует счастье и хорошее настроение, ее можно дарить с самыми лучшими пожеланиями. У «колокольчика» всегда три юбки, символизирующие единство тела, души и духа, три царства, золото, серебро и медь.</a:t>
            </a:r>
          </a:p>
          <a:p>
            <a:endParaRPr lang="ru-RU" dirty="0"/>
          </a:p>
          <a:p>
            <a:r>
              <a:rPr lang="ru-RU" dirty="0"/>
              <a:t>￼</a:t>
            </a:r>
          </a:p>
        </p:txBody>
      </p:sp>
      <p:pic>
        <p:nvPicPr>
          <p:cNvPr id="7170" name="Picture 2" descr="https://zhenskie-uvlecheniya.ru/wp-content/uploads/2016/11/izgotovlenie-kucly-motanki-svoimi-rukam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1" y="1916832"/>
            <a:ext cx="5085422" cy="46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2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Травница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620689"/>
            <a:ext cx="3744416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Оберег этот считается защитником дома от болезней, более того, ему приписываются свойства исцеления. А все потому, что при создании Кубышки, в куклу закладывается много трав, конечно же, лекарственных. И если помять такую куклу руками, из травок выделяются эфирные масла, польза которых давно научно доказана. От того, какие вы травы будете использовать, зависят и </a:t>
            </a:r>
            <a:r>
              <a:rPr lang="ru-RU" dirty="0" err="1"/>
              <a:t>обережные</a:t>
            </a:r>
            <a:r>
              <a:rPr lang="ru-RU" dirty="0"/>
              <a:t> свойства Травницы:</a:t>
            </a:r>
          </a:p>
          <a:p>
            <a:r>
              <a:rPr lang="ru-RU" dirty="0"/>
              <a:t>мята и душица оказывают успокаивающее воздействие, а также очищает воздух от вирусов и микробов;</a:t>
            </a:r>
          </a:p>
          <a:p>
            <a:r>
              <a:rPr lang="ru-RU" dirty="0"/>
              <a:t>лаванда также обладает антимикробными свойствами, а еще она снимает головную боль и способствует нормализации давления;</a:t>
            </a:r>
          </a:p>
          <a:p>
            <a:r>
              <a:rPr lang="ru-RU" dirty="0"/>
              <a:t>мелисса и зверобой помогают при бессоннице, неврастениях и головных болях;</a:t>
            </a:r>
          </a:p>
          <a:p>
            <a:r>
              <a:rPr lang="ru-RU" dirty="0"/>
              <a:t>чабрец обладает выраженными антисептическими, обезболивающими, </a:t>
            </a:r>
            <a:r>
              <a:rPr lang="ru-RU" dirty="0" err="1"/>
              <a:t>бронхорасширяющими</a:t>
            </a:r>
            <a:r>
              <a:rPr lang="ru-RU" dirty="0"/>
              <a:t> и откашливающими свойствами.</a:t>
            </a:r>
          </a:p>
        </p:txBody>
      </p:sp>
      <p:pic>
        <p:nvPicPr>
          <p:cNvPr id="8194" name="Picture 2" descr="Кукла - трав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32856"/>
            <a:ext cx="4834873" cy="45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5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Благополучница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39" y="476672"/>
            <a:ext cx="4032449" cy="61206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Благополучница</a:t>
            </a:r>
            <a:r>
              <a:rPr lang="ru-RU" dirty="0"/>
              <a:t>» или «Хозяюшка» — текстильная кукла, оберегающая семью, способствующая процветанию дома и возрастанию достатка. Ее еще величали «</a:t>
            </a:r>
            <a:r>
              <a:rPr lang="ru-RU" dirty="0" err="1"/>
              <a:t>Домовушкой</a:t>
            </a:r>
            <a:r>
              <a:rPr lang="ru-RU" dirty="0"/>
              <a:t>», потому что считалось, что она находит общий язык с домовым. Микроскопическую защитницу дома можно спрятать в ладони — ее рост всего 3-8см. Она такая малюсенькая, очаровательная, и, как говорят поверья, способная противостоять всем злобным силам, настроенным принести в дом неприятности. Она посмотрит за детьми, сбережет семью, приносит в дом веселье с радостью и доход. Хозяюшка — лучшая помощница в новых делах. </a:t>
            </a:r>
            <a:r>
              <a:rPr lang="ru-RU" dirty="0" err="1"/>
              <a:t>Благополучницу</a:t>
            </a:r>
            <a:r>
              <a:rPr lang="ru-RU" dirty="0"/>
              <a:t> принято дарить на зимние праздники с душевными пожеланиями.</a:t>
            </a:r>
          </a:p>
        </p:txBody>
      </p:sp>
      <p:pic>
        <p:nvPicPr>
          <p:cNvPr id="4" name="Picture 2" descr="http://proamulety.ru/wp-content/uploads/2016/12/kukla-obereg-blagopoluchnica-master-klas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2" y="1916832"/>
            <a:ext cx="48547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8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908720"/>
            <a:ext cx="3994603" cy="563561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рождения такой важной в домашней жизни куклы нужен особенный день. Чтобы Хозяюшка обрела </a:t>
            </a:r>
            <a:r>
              <a:rPr lang="ru-RU" dirty="0" err="1"/>
              <a:t>обережную</a:t>
            </a:r>
            <a:r>
              <a:rPr lang="ru-RU" dirty="0"/>
              <a:t> силу, ее нужно смастерить, как того требуют предания, в понедельник, вторник или субботу. Делали сразу, не бросая работы. Во время изготовления читали </a:t>
            </a:r>
            <a:r>
              <a:rPr lang="ru-RU" dirty="0" err="1"/>
              <a:t>обережные</a:t>
            </a:r>
            <a:r>
              <a:rPr lang="ru-RU" dirty="0"/>
              <a:t> заговоры или молчали.</a:t>
            </a:r>
          </a:p>
          <a:p>
            <a:endParaRPr lang="ru-RU" dirty="0"/>
          </a:p>
          <a:p>
            <a:r>
              <a:rPr lang="ru-RU" dirty="0"/>
              <a:t>Чтобы кукла приносила в дом достаток, в нее заворачивали монетку «пятачок». Пятерка — символ прибыли. </a:t>
            </a:r>
            <a:r>
              <a:rPr lang="ru-RU" dirty="0" err="1"/>
              <a:t>Обережная</a:t>
            </a:r>
            <a:r>
              <a:rPr lang="ru-RU" dirty="0"/>
              <a:t> куколка – почти юная, потому как пятак в России был впервые отчеканен в 1701, при Петре 1. Когда </a:t>
            </a:r>
            <a:r>
              <a:rPr lang="ru-RU" dirty="0" err="1"/>
              <a:t>Благополучница</a:t>
            </a:r>
            <a:r>
              <a:rPr lang="ru-RU" dirty="0"/>
              <a:t> наделяется свойствами целительницы, в нее заворачиваются лекарственные травы.</a:t>
            </a:r>
          </a:p>
        </p:txBody>
      </p:sp>
      <p:pic>
        <p:nvPicPr>
          <p:cNvPr id="9220" name="Picture 4" descr="https://static.smartafisha.ru/photo/training/22/16/221612/photo_1710961_58ece89073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788519" cy="35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731520"/>
            <a:ext cx="8352928" cy="39216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dirty="0"/>
              <a:t>Подарок к Новому Году: Хозяюшка-</a:t>
            </a:r>
            <a:r>
              <a:rPr lang="ru-RU" sz="1600" dirty="0" err="1"/>
              <a:t>Благополучница</a:t>
            </a:r>
            <a:endParaRPr lang="ru-RU" sz="1600" dirty="0"/>
          </a:p>
          <a:p>
            <a:r>
              <a:rPr lang="ru-RU" sz="1600" dirty="0"/>
              <a:t>Эту маленькую милую куколку принято было дарить на Новый Год с пожеланиями благополучия в доме. Не могу сказать точно, как давно стали делать такую куклу в России, но от бабушек знаю, что в 19 веке </a:t>
            </a:r>
            <a:r>
              <a:rPr lang="ru-RU" sz="1600" dirty="0" err="1"/>
              <a:t>Благополучницы</a:t>
            </a:r>
            <a:r>
              <a:rPr lang="ru-RU" sz="1600" dirty="0"/>
              <a:t> уже были.</a:t>
            </a:r>
          </a:p>
          <a:p>
            <a:r>
              <a:rPr lang="ru-RU" sz="1600" dirty="0" err="1"/>
              <a:t>Благополучница</a:t>
            </a:r>
            <a:r>
              <a:rPr lang="ru-RU" sz="1600" dirty="0"/>
              <a:t> мала росточком, всего 5—7 см, материала на нее надо совсем немножко. У меня для этих </a:t>
            </a:r>
            <a:r>
              <a:rPr lang="ru-RU" sz="1600" u="sng" dirty="0">
                <a:hlinkClick r:id="rId2"/>
              </a:rPr>
              <a:t>куколок</a:t>
            </a:r>
            <a:r>
              <a:rPr lang="ru-RU" sz="1600" dirty="0"/>
              <a:t> собираются маленькие лоскуточки, оставшиеся от других кукол и прочего рукоделия. Обычно я выкладываю на рабочий стол охапку лоскутов, и в процессе работы подбираю кусочки материи — какой попросится.</a:t>
            </a:r>
          </a:p>
          <a:p>
            <a:r>
              <a:rPr lang="ru-RU" sz="1600" dirty="0"/>
              <a:t>Кроме ткани, нужно немножко ваты и синтепона, крепкую красную нить и монетки — символ материального благополучия. На монетах должна быть цифра 5. Кстати, не могу не отметить странное смешение традиций: пятерка считается символом денег в нумерологии и других эзотерических науках. Каким образом этот символ попал в традиционную славянскую куклу — совершенно непонятно. Но спорить с более опытными мастерицами я не буду. Сказано — пятачок нужно, я так и делаю. Правда, пятачки использую любые — старые советские, более поздние российские, украинские, молдавские и прочие, какие только найду.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79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267543"/>
          </a:xfrm>
        </p:spPr>
        <p:txBody>
          <a:bodyPr/>
          <a:lstStyle/>
          <a:p>
            <a:r>
              <a:rPr lang="ru-RU" sz="2000" b="1" dirty="0">
                <a:latin typeface="Calibri" pitchFamily="34" charset="0"/>
              </a:rPr>
              <a:t>Красота русской </a:t>
            </a:r>
            <a:r>
              <a:rPr lang="ru-RU" sz="2000" b="1" dirty="0" smtClean="0">
                <a:latin typeface="Calibri" pitchFamily="34" charset="0"/>
              </a:rPr>
              <a:t>женщины </a:t>
            </a:r>
            <a:r>
              <a:rPr lang="ru-RU" sz="2000" b="1" dirty="0">
                <a:latin typeface="Calibri" pitchFamily="34" charset="0"/>
              </a:rPr>
              <a:t>запечатлена и в полотнах известных художников XIX веке. 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4" name="Picture 1" descr="D:\Мои документы\ШКОЛЬНЫЕ ДЕЛА 4\Народный костюм\Маковский Боярыня у окна с прялко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08263"/>
            <a:ext cx="3600400" cy="48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документы\ШКОЛЬНЫЕ ДЕЛА 4\Народный костюм\Маковский Дев-ка в русском костюм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3500438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" y="3244334"/>
            <a:ext cx="55203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Calibri" pitchFamily="34" charset="0"/>
            </a:endParaRPr>
          </a:p>
          <a:p>
            <a:endParaRPr lang="ru-RU" b="1" dirty="0" smtClean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endParaRPr lang="ru-RU" b="1" dirty="0" smtClean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endParaRPr lang="ru-RU" b="1" dirty="0" smtClean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endParaRPr lang="ru-RU" b="1" dirty="0" smtClean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endParaRPr lang="ru-RU" b="1" dirty="0" smtClean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Девушка </a:t>
            </a:r>
            <a:r>
              <a:rPr lang="ru-RU" b="1" dirty="0">
                <a:latin typeface="Calibri" pitchFamily="34" charset="0"/>
              </a:rPr>
              <a:t>в русском </a:t>
            </a:r>
            <a:r>
              <a:rPr lang="ru-RU" b="1" dirty="0" smtClean="0">
                <a:latin typeface="Calibri" pitchFamily="34" charset="0"/>
              </a:rPr>
              <a:t>костюме</a:t>
            </a:r>
          </a:p>
          <a:p>
            <a:r>
              <a:rPr lang="ru-RU" b="1" dirty="0" err="1">
                <a:latin typeface="Calibri" pitchFamily="34" charset="0"/>
              </a:rPr>
              <a:t>К.Е.Маковский</a:t>
            </a:r>
            <a:r>
              <a:rPr lang="ru-RU" b="1" dirty="0">
                <a:latin typeface="Calibri" pitchFamily="34" charset="0"/>
              </a:rPr>
              <a:t> </a:t>
            </a:r>
          </a:p>
          <a:p>
            <a:endParaRPr lang="ru-RU" b="1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6237312"/>
            <a:ext cx="282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Боярыня у окна с </a:t>
            </a:r>
            <a:r>
              <a:rPr lang="ru-RU" b="1" dirty="0" smtClean="0">
                <a:latin typeface="Calibri" pitchFamily="34" charset="0"/>
              </a:rPr>
              <a:t>прялкой</a:t>
            </a:r>
          </a:p>
          <a:p>
            <a:r>
              <a:rPr lang="ru-RU" b="1" dirty="0" err="1">
                <a:latin typeface="Calibri" pitchFamily="34" charset="0"/>
              </a:rPr>
              <a:t>К.Е.Маковский</a:t>
            </a:r>
            <a:r>
              <a:rPr lang="ru-RU" b="1" dirty="0">
                <a:latin typeface="Calibri" pitchFamily="34" charset="0"/>
              </a:rPr>
              <a:t> </a:t>
            </a:r>
          </a:p>
          <a:p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9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701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￼</a:t>
            </a:r>
            <a:endParaRPr lang="ru-RU" dirty="0"/>
          </a:p>
        </p:txBody>
      </p:sp>
      <p:pic>
        <p:nvPicPr>
          <p:cNvPr id="11266" name="Picture 2" descr="материалы для благополуч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7531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9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8092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В середину светлого квадратика кладем вату, формируем голову-шарик и крепко перевязываем красной ниткой.</a:t>
            </a:r>
          </a:p>
        </p:txBody>
      </p:sp>
      <p:pic>
        <p:nvPicPr>
          <p:cNvPr id="12290" name="Picture 2" descr="формирование голо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2537" b="13752"/>
          <a:stretch/>
        </p:blipFill>
        <p:spPr bwMode="auto">
          <a:xfrm>
            <a:off x="1763688" y="324754"/>
            <a:ext cx="6257156" cy="48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91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3792" y="692696"/>
            <a:ext cx="8434672" cy="5760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Полоску </a:t>
            </a:r>
            <a:r>
              <a:rPr lang="ru-RU" dirty="0"/>
              <a:t>ткани для ручек сворачиваем, подгибая края к середине, и завязываем по центру </a:t>
            </a:r>
            <a:r>
              <a:rPr lang="ru-RU" dirty="0" smtClean="0"/>
              <a:t>узел</a:t>
            </a:r>
            <a:endParaRPr lang="ru-RU" dirty="0"/>
          </a:p>
        </p:txBody>
      </p:sp>
      <p:pic>
        <p:nvPicPr>
          <p:cNvPr id="4" name="Picture 4" descr="будущие руки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883" r="12467"/>
          <a:stretch/>
        </p:blipFill>
        <p:spPr bwMode="auto">
          <a:xfrm rot="5400000">
            <a:off x="2270172" y="-101823"/>
            <a:ext cx="4603652" cy="66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13318" name="Picture 6" descr="узелок для р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408712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1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8" name="Picture 4" descr="http://st.stranamam.ru/data/cache/2014mar/17/47/11465140_99734nothumb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536504" cy="34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привязываем р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37682"/>
            <a:ext cx="57531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8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6386" name="Picture 2" descr="юбка мешочек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247"/>
            <a:ext cx="6768752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8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7410" name="Picture 2" descr="фарту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041132" cy="60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61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фото с фарту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287"/>
            <a:ext cx="6408712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руки на фартуч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18" y="404664"/>
            <a:ext cx="57531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37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11247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Повойник — старинный головной убор, который женщины носили под кокошниками и платками.</a:t>
            </a:r>
          </a:p>
        </p:txBody>
      </p:sp>
      <p:pic>
        <p:nvPicPr>
          <p:cNvPr id="20482" name="Picture 2" descr="фото повойник на кук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64" y="119062"/>
            <a:ext cx="57531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4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3" y="692696"/>
            <a:ext cx="7125113" cy="9244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Абрам </a:t>
            </a:r>
            <a:r>
              <a:rPr lang="ru-RU" sz="1800" dirty="0"/>
              <a:t>Архипов                       </a:t>
            </a:r>
            <a:r>
              <a:rPr lang="ru-RU" sz="1800" dirty="0" smtClean="0"/>
              <a:t> </a:t>
            </a:r>
            <a:r>
              <a:rPr lang="ru-RU" sz="1800" dirty="0"/>
              <a:t>Федот Васильевич </a:t>
            </a:r>
            <a:r>
              <a:rPr lang="ru-RU" sz="1800" dirty="0" err="1"/>
              <a:t>Сычков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/>
              <a:t>Женщина в красном» </a:t>
            </a:r>
            <a:r>
              <a:rPr lang="ru-RU" sz="1800" dirty="0" smtClean="0"/>
              <a:t>           За работой</a:t>
            </a:r>
            <a:r>
              <a:rPr lang="ru-RU" sz="1800" dirty="0"/>
              <a:t>. Подруги. </a:t>
            </a:r>
            <a:r>
              <a:rPr lang="ru-RU" sz="1800" dirty="0" smtClean="0"/>
              <a:t>1935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							</a:t>
            </a:r>
            <a:endParaRPr lang="ru-RU" sz="1800" dirty="0"/>
          </a:p>
        </p:txBody>
      </p:sp>
      <p:pic>
        <p:nvPicPr>
          <p:cNvPr id="29700" name="Picture 4" descr="http://www.hudojnik-impressionist.ru/wp-content/uploads/2016/01/13arh-56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9" y="764704"/>
            <a:ext cx="3600400" cy="490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Художник Федот Васильевич Сычков (1887-195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69" y="1102234"/>
            <a:ext cx="5127831" cy="42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04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кукла с платоч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0" y="240056"/>
            <a:ext cx="6493772" cy="64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3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404664"/>
            <a:ext cx="3456384" cy="619268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На </a:t>
            </a:r>
            <a:r>
              <a:rPr lang="ru-RU" b="1" i="1" dirty="0">
                <a:solidFill>
                  <a:schemeClr val="tx1"/>
                </a:solidFill>
              </a:rPr>
              <a:t>Руси орнамент служил не только украшением, но и защитой от недобрых, злых духов. На рукавах и воротниках рубашек делались вышивки, которые “охраняли” от всякой нечисти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Picture 6" descr="https://ds04.infourok.ru/uploads/ex/0be9/00096e40-fe6916f3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8218" r="55228" b="14298"/>
          <a:stretch/>
        </p:blipFill>
        <p:spPr bwMode="auto">
          <a:xfrm>
            <a:off x="107504" y="34375"/>
            <a:ext cx="2592288" cy="35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mirznanii.com/images/51/50/74250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" y="3861048"/>
            <a:ext cx="5410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pandia.ru/text/78/054/images/image06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33" y="1772816"/>
            <a:ext cx="2563961" cy="16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2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3212976"/>
            <a:ext cx="5040560" cy="33123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Женская </a:t>
            </a:r>
            <a:r>
              <a:rPr lang="ru-RU" sz="2000" dirty="0">
                <a:latin typeface="+mj-lt"/>
                <a:cs typeface="Times New Roman" pitchFamily="18" charset="0"/>
              </a:rPr>
              <a:t>фигура (</a:t>
            </a:r>
            <a:r>
              <a:rPr lang="ru-RU" sz="2000" b="1" dirty="0" err="1">
                <a:latin typeface="+mj-lt"/>
                <a:cs typeface="Times New Roman" pitchFamily="18" charset="0"/>
              </a:rPr>
              <a:t>берегиня</a:t>
            </a:r>
            <a:r>
              <a:rPr lang="ru-RU" sz="2000" dirty="0">
                <a:latin typeface="+mj-lt"/>
                <a:cs typeface="Times New Roman" pitchFamily="18" charset="0"/>
              </a:rPr>
              <a:t>) – это божество, выражающее представление о земле, которая родит, и о женщине – продолжательнице рода. Называют этот образ по-разному: великая богиня земли, плодородия, </a:t>
            </a:r>
            <a:r>
              <a:rPr lang="ru-RU" sz="2000" b="1" dirty="0">
                <a:latin typeface="+mj-lt"/>
                <a:cs typeface="Times New Roman" pitchFamily="18" charset="0"/>
              </a:rPr>
              <a:t>мать-сыра земля</a:t>
            </a:r>
            <a:r>
              <a:rPr lang="ru-RU" sz="2000" dirty="0">
                <a:latin typeface="+mj-lt"/>
                <a:cs typeface="Times New Roman" pitchFamily="18" charset="0"/>
              </a:rPr>
              <a:t>, </a:t>
            </a:r>
            <a:r>
              <a:rPr lang="ru-RU" sz="2000" b="1" dirty="0" err="1">
                <a:latin typeface="+mj-lt"/>
                <a:cs typeface="Times New Roman" pitchFamily="18" charset="0"/>
              </a:rPr>
              <a:t>Макошь</a:t>
            </a:r>
            <a:r>
              <a:rPr lang="ru-RU" sz="2000" dirty="0">
                <a:latin typeface="+mj-lt"/>
                <a:cs typeface="Times New Roman" pitchFamily="18" charset="0"/>
              </a:rPr>
              <a:t>, что означает “мать хорошего урожая”.</a:t>
            </a:r>
          </a:p>
          <a:p>
            <a:endParaRPr lang="ru-RU" dirty="0"/>
          </a:p>
        </p:txBody>
      </p:sp>
      <p:pic>
        <p:nvPicPr>
          <p:cNvPr id="22532" name="Picture 4" descr="http://blagodarstvie.ru/components/com_jshopping/files/img_products/full_gphovIY-A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24" y="3212976"/>
            <a:ext cx="2327676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s://ds03.infourok.ru/uploads/ex/08f5/00031634-4615b2c9/64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6400" r="8537" b="6400"/>
          <a:stretch/>
        </p:blipFill>
        <p:spPr bwMode="auto">
          <a:xfrm>
            <a:off x="323528" y="249301"/>
            <a:ext cx="3968151" cy="32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Берегиня Великая богиня земли, плодородия, мать-сыра земля, Макошь, что означ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t="-4718" b="50000"/>
          <a:stretch/>
        </p:blipFill>
        <p:spPr bwMode="auto">
          <a:xfrm>
            <a:off x="4788024" y="-40237"/>
            <a:ext cx="3120130" cy="35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2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Каргопольская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musafirova.ucoz.ru/_pu/3/30806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46" y="2924944"/>
            <a:ext cx="3422154" cy="31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myrussianland.ru/wp-content/uploads/2016/02/kargo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99" t="20813" r="40944" b="3329"/>
          <a:stretch/>
        </p:blipFill>
        <p:spPr bwMode="auto">
          <a:xfrm>
            <a:off x="-3636912" y="2702091"/>
            <a:ext cx="9215941" cy="41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4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Филимоновская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kustari.net/userfiles/img_2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" y="1556792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filimonovo-museum.ru/assets/galleries/46/dsc_1987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65" y="2291680"/>
            <a:ext cx="3059434" cy="45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ds04.infourok.ru/uploads/ex/12dd/0006dd24-f0687d0e/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877" r="26424" b="1932"/>
          <a:stretch/>
        </p:blipFill>
        <p:spPr bwMode="auto">
          <a:xfrm>
            <a:off x="6255026" y="1547731"/>
            <a:ext cx="2865001" cy="46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4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Дымковская игрушка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ello_html_49022a5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2801"/>
            <a:ext cx="4464496" cy="56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ello_html_m4631a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5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Матрешка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4" name="Picture 6" descr="http://goldengrail.ru/podarki_image/27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6743"/>
            <a:ext cx="5950632" cy="530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1049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632</TotalTime>
  <Words>1151</Words>
  <Application>Microsoft Office PowerPoint</Application>
  <PresentationFormat>Экран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Spring</vt:lpstr>
      <vt:lpstr>   «Создание единого художественного образа в народном и декоративно-прикладном искусстве».  </vt:lpstr>
      <vt:lpstr>Красота русской женщины запечатлена и в полотнах известных художников XIX веке. </vt:lpstr>
      <vt:lpstr>                    Абрам Архипов                        Федот Васильевич Сычков  «Женщина в красном»            За работой. Подруги. 1935        </vt:lpstr>
      <vt:lpstr>Презентация PowerPoint</vt:lpstr>
      <vt:lpstr>Презентация PowerPoint</vt:lpstr>
      <vt:lpstr>Каргопольская игрушка</vt:lpstr>
      <vt:lpstr>Филимоновская игрушка</vt:lpstr>
      <vt:lpstr>Дымковская игрушка </vt:lpstr>
      <vt:lpstr>Матрешка </vt:lpstr>
      <vt:lpstr>Желанница </vt:lpstr>
      <vt:lpstr>Успешница</vt:lpstr>
      <vt:lpstr>СемьЯ</vt:lpstr>
      <vt:lpstr>Подорожница </vt:lpstr>
      <vt:lpstr>Сонница-бессонница</vt:lpstr>
      <vt:lpstr>Кукла-колокольчик</vt:lpstr>
      <vt:lpstr>Травница </vt:lpstr>
      <vt:lpstr>«Благополучница»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20</cp:revision>
  <dcterms:created xsi:type="dcterms:W3CDTF">2017-11-06T03:40:27Z</dcterms:created>
  <dcterms:modified xsi:type="dcterms:W3CDTF">2017-11-06T14:23:40Z</dcterms:modified>
</cp:coreProperties>
</file>