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8" r:id="rId5"/>
    <p:sldId id="267" r:id="rId6"/>
    <p:sldId id="261" r:id="rId7"/>
    <p:sldId id="266" r:id="rId8"/>
    <p:sldId id="272" r:id="rId9"/>
    <p:sldId id="265" r:id="rId10"/>
    <p:sldId id="262" r:id="rId11"/>
    <p:sldId id="263" r:id="rId12"/>
    <p:sldId id="269" r:id="rId13"/>
    <p:sldId id="25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734481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«Современные образовательные технологии в рамках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УМК «Школа России»,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по предметам: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русский язык и литературное чтение»</a:t>
            </a:r>
          </a:p>
          <a:p>
            <a:r>
              <a:rPr lang="ru-RU" sz="2800" b="1" dirty="0" smtClean="0">
                <a:latin typeface="+mj-lt"/>
              </a:rPr>
              <a:t> 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МБОУ «СОШ № 31» г. Кемерово</a:t>
            </a:r>
            <a:endParaRPr lang="ru-RU" sz="32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07704" y="4653136"/>
            <a:ext cx="6912768" cy="11763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Подготовила  заместитель директора по УВР Алёнина Светлана Валериевна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Неограниченные возможности компьютера позволяют интегрировать русский язык и литературное чтение, изобразительное искусство и музыку, использование мультипликации и анимации разнообразят уроки, активизируют учащихся.</a:t>
            </a:r>
            <a:br>
              <a:rPr lang="ru-RU" sz="3200" b="1" dirty="0" smtClean="0">
                <a:latin typeface="+mj-lt"/>
              </a:rPr>
            </a:b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1190483"/>
            <a:ext cx="76328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3000" b="1" dirty="0" smtClean="0">
                <a:latin typeface="+mj-lt"/>
                <a:cs typeface="Times New Roman" pitchFamily="18" charset="0"/>
              </a:rPr>
              <a:t>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спользование информационных и коммуникационных технологий в учебном процессе является актуальной проблемой современного школьного образования. Необходимо расширять кругозор учащихся, повышать уровень их культурного образования, развивать языковые и коммуникативные навыки и умения.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1117046"/>
            <a:ext cx="7200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ru-RU" sz="3200" b="1" dirty="0" smtClean="0"/>
              <a:t>Современные </a:t>
            </a:r>
            <a:r>
              <a:rPr lang="ru-RU" sz="3200" b="1" dirty="0"/>
              <a:t>информационные технологии вытесняют чтение книг. Снижается интерес к книге и качество чтения детей, а так же самостоятельность при выполнении письменных работ. Нужно разумно и умеренно сочетать чтение книги с информационными технологиями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70" y="785633"/>
            <a:ext cx="6390456" cy="53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2" descr="https://ds02.infourok.ru/uploads/ex/0a42/0007bee9-097ca359/img20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a42/0007bee9-097ca359/img20.jpg"/>
          <p:cNvSpPr>
            <a:spLocks noChangeAspect="1" noChangeArrowheads="1"/>
          </p:cNvSpPr>
          <p:nvPr/>
        </p:nvSpPr>
        <p:spPr bwMode="auto">
          <a:xfrm>
            <a:off x="215900" y="15875"/>
            <a:ext cx="74104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fs00.infourok.ru/images/doc/255/259756/1/img0.jpg"/>
          <p:cNvSpPr>
            <a:spLocks noChangeAspect="1" noChangeArrowheads="1"/>
          </p:cNvSpPr>
          <p:nvPr/>
        </p:nvSpPr>
        <p:spPr bwMode="auto">
          <a:xfrm>
            <a:off x="63500" y="-136525"/>
            <a:ext cx="66865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fs00.infourok.ru/images/doc/255/259756/1/img0.jpg"/>
          <p:cNvSpPr>
            <a:spLocks noChangeAspect="1" noChangeArrowheads="1"/>
          </p:cNvSpPr>
          <p:nvPr/>
        </p:nvSpPr>
        <p:spPr bwMode="auto">
          <a:xfrm>
            <a:off x="215900" y="15875"/>
            <a:ext cx="66865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klimanova-literaturnoe-chtenie-1-klass-uchebnik-chas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37" y="3757251"/>
            <a:ext cx="2714644" cy="2714644"/>
          </a:xfrm>
          <a:prstGeom prst="rect">
            <a:avLst/>
          </a:prstGeom>
        </p:spPr>
      </p:pic>
      <p:pic>
        <p:nvPicPr>
          <p:cNvPr id="4" name="Рисунок 3" descr="1003853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573016"/>
            <a:ext cx="2203147" cy="2898879"/>
          </a:xfrm>
          <a:prstGeom prst="rect">
            <a:avLst/>
          </a:prstGeom>
        </p:spPr>
      </p:pic>
      <p:pic>
        <p:nvPicPr>
          <p:cNvPr id="6" name="Рисунок 5" descr="10042274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115" y="548680"/>
            <a:ext cx="2841192" cy="2857520"/>
          </a:xfrm>
          <a:prstGeom prst="rect">
            <a:avLst/>
          </a:prstGeom>
        </p:spPr>
      </p:pic>
      <p:pic>
        <p:nvPicPr>
          <p:cNvPr id="7" name="Рисунок 6" descr="1832344_635053091188097500.jpg"/>
          <p:cNvPicPr>
            <a:picLocks noChangeAspect="1"/>
          </p:cNvPicPr>
          <p:nvPr/>
        </p:nvPicPr>
        <p:blipFill>
          <a:blip r:embed="rId5"/>
          <a:srcRect t="14583"/>
          <a:stretch>
            <a:fillRect/>
          </a:stretch>
        </p:blipFill>
        <p:spPr>
          <a:xfrm>
            <a:off x="636831" y="404664"/>
            <a:ext cx="4319464" cy="2767165"/>
          </a:xfrm>
          <a:prstGeom prst="rect">
            <a:avLst/>
          </a:prstGeom>
        </p:spPr>
      </p:pic>
      <p:sp>
        <p:nvSpPr>
          <p:cNvPr id="8" name="AutoShape 2" descr="Основная концептуальная идея курса «Обучение грамоте» соответствует современной концепции УМК «Школа России»: первоочередной является задача реализации «Концепции духовно-нравственного развития и воспитания личности гражданина России» как идеологической основы ФГОС НОО. Это прежде все- го начало становления российской гражданской идентич- ности, усвоения базовых национальных ценностей, полу- чение детьми родиноведческих и краеведческих знаний, а также поликультурность, отражающая единство и мно- гообразие культур народов России. 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сновная концептуальная идея курса «Обучение грамоте» соответствует современной концепции УМК «Школа России»: первоочередной является задача реализации «Концепции духовно-нравственного развития и воспитания личности гражданина России» как идеологической основы ФГОС НОО. Это прежде все- го начало становления российской гражданской идентич- ности, усвоения базовых национальных ценностей, полу- чение детьми родиноведческих и краеведческих знаний, а также поликультурность, отражающая единство и мно- гообразие культур народов России. "/>
          <p:cNvSpPr>
            <a:spLocks noChangeAspect="1" noChangeArrowheads="1"/>
          </p:cNvSpPr>
          <p:nvPr/>
        </p:nvSpPr>
        <p:spPr bwMode="auto">
          <a:xfrm>
            <a:off x="215900" y="1587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Основная концептуальная идея курса «Обучение грамоте» соответствует современной концепции УМК «Школа России»: первоочередной является задача реализации «Концепции духовно-нравственного развития и воспитания личности гражданина России» как идеологической основы ФГОС НОО. Это прежде все- го начало становления российской гражданской идентич- ности, усвоения базовых национальных ценностей, полу- чение детьми родиноведческих и краеведческих знаний, а также поликультурность, отражающая единство и мно- гообразие культур народов России. "/>
          <p:cNvSpPr>
            <a:spLocks noChangeAspect="1" noChangeArrowheads="1"/>
          </p:cNvSpPr>
          <p:nvPr/>
        </p:nvSpPr>
        <p:spPr bwMode="auto">
          <a:xfrm>
            <a:off x="368300" y="16827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Основная концептуальная идея курса «Обучение грамоте» соответствует современной концепции УМК «Школа России»: первоочередной является задача реализации «Концепции духовно-нравственного развития и воспитания личности гражданина России» как идеологической основы ФГОС НОО. Это прежде все- го начало становления российской гражданской идентич- ности, усвоения базовых национальных ценностей, полу- чение детьми родиноведческих и краеведческих знаний, а также поликультурность, отражающая единство и мно- гообразие культур народов России. "/>
          <p:cNvSpPr>
            <a:spLocks noChangeAspect="1" noChangeArrowheads="1"/>
          </p:cNvSpPr>
          <p:nvPr/>
        </p:nvSpPr>
        <p:spPr bwMode="auto">
          <a:xfrm>
            <a:off x="520700" y="32067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2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Учебно-методический комплекс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Школа России» сегодня – это:</a:t>
            </a:r>
          </a:p>
          <a:p>
            <a:r>
              <a:rPr lang="ru-RU" sz="1200" b="1" dirty="0"/>
              <a:t>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3162" y="1867286"/>
            <a:ext cx="4214842" cy="2000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/>
              <a:t>мощный потенциал для духовно-нравственного развития и воспитания личности гражданина России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727609" y="3501008"/>
            <a:ext cx="4214842" cy="2000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•постоянно обновляющаяся, наиболее востребованная и понятная учителю и ученику образовательная система для начальной школы.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12401" y="1342412"/>
            <a:ext cx="4139952" cy="193794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•эффективное сочетание лучших традиций российского образования и проверенных практиками образовательного процесса инноваций;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8980" y="3867550"/>
            <a:ext cx="4786314" cy="235745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/>
              <a:t>реальная возможность достижения личностных, метапредметных и предметных результатов, соответствующих задачам современного образования;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09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 содержание образования закладывается развитие новых процессуальных умений: 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9552" y="1710143"/>
            <a:ext cx="80648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самостоятельно заниматься своим обучением и получать нужную информацию;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работать в группе и принимать решения;   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использовать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новые технологии: информационные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и коммуникативные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Его основная роль состоит теперь в постановке целей обучения, организации условий, необходимых для успешного решения образовательных задач. Таким образом,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ученик учится, а учитель создает условия для учения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Применение компьютерных программных средств на уроках русского языка и литературного чтения позволяет учителю не только разнообразить традиционные формы обучения, но и решать самые разные задачи: повысить наглядность обучения, обеспечить его дифференциацию, облегчить контроль знаний, повысить интерес к предмету.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Задачи, стоящие перед учителем начальных классов при применении информационных технологий, предполагают работу с текстом, с художественным словом, с книгой.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Ведущая целевая установка УМК «Школа России» и ФГОС </a:t>
            </a:r>
            <a:r>
              <a:rPr lang="ru-RU" sz="2000" b="1" dirty="0"/>
              <a:t>– воспитание гуманного, творческого, социально-активного и компетентного человека – гражданина и патриота России, уважительно и бережного относящегося к среде своего обитания, к своей семье, к природному и культурному достоянию своей малой Родины, своей страны и всего человечества.</a:t>
            </a:r>
          </a:p>
        </p:txBody>
      </p:sp>
      <p:pic>
        <p:nvPicPr>
          <p:cNvPr id="5" name="Picture 2" descr="C:\Documents and Settings\СЕРГЕЙ\Рабочий стол\mac-in-schoo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316835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6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1640" y="1461362"/>
            <a:ext cx="70567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Сегодня на уроках литературного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чтения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все чаще используются современные технологии: к ним можно отнести и показ презентаций, и проигрывание музыкальных композиций, и просмотр видеофильмов… – это педагогика экспрессии: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«слово + чувство».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«СОШ № 31» г. Кемерово</vt:lpstr>
      <vt:lpstr>Презентация PowerPoint</vt:lpstr>
      <vt:lpstr>Презентация PowerPoint</vt:lpstr>
      <vt:lpstr>В содержание образования закладывается развитие новых процессуальных умений: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Сергеева С.Н.</dc:creator>
  <cp:lastModifiedBy>1</cp:lastModifiedBy>
  <cp:revision>21</cp:revision>
  <dcterms:created xsi:type="dcterms:W3CDTF">2013-08-20T23:50:31Z</dcterms:created>
  <dcterms:modified xsi:type="dcterms:W3CDTF">2018-02-21T06:17:06Z</dcterms:modified>
</cp:coreProperties>
</file>