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CCFF"/>
    <a:srgbClr val="CC99FF"/>
    <a:srgbClr val="66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4B5FE2-F384-4604-9F59-4816212225D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DF32AFB7-1C36-48AD-9052-8B18CDEFB565}">
      <dgm:prSet phldrT="[Текст]"/>
      <dgm:spPr/>
      <dgm:t>
        <a:bodyPr/>
        <a:lstStyle/>
        <a:p>
          <a:r>
            <a:rPr lang="ru-RU" dirty="0" smtClean="0"/>
            <a:t>отношения</a:t>
          </a:r>
          <a:endParaRPr lang="ru-RU" dirty="0"/>
        </a:p>
      </dgm:t>
    </dgm:pt>
    <dgm:pt modelId="{FC14FF91-6E90-4F12-89FB-F1EC37E35AE0}" type="parTrans" cxnId="{7FA39ADD-EF07-4589-A6CC-DA1DE60F6808}">
      <dgm:prSet/>
      <dgm:spPr/>
      <dgm:t>
        <a:bodyPr/>
        <a:lstStyle/>
        <a:p>
          <a:endParaRPr lang="ru-RU"/>
        </a:p>
      </dgm:t>
    </dgm:pt>
    <dgm:pt modelId="{EF91B47E-89CE-4CD1-9854-2B68D872B7E6}" type="sibTrans" cxnId="{7FA39ADD-EF07-4589-A6CC-DA1DE60F6808}">
      <dgm:prSet/>
      <dgm:spPr/>
      <dgm:t>
        <a:bodyPr/>
        <a:lstStyle/>
        <a:p>
          <a:endParaRPr lang="ru-RU"/>
        </a:p>
      </dgm:t>
    </dgm:pt>
    <dgm:pt modelId="{0B988BFC-6D14-48C2-8E97-DF71BD08C4E3}">
      <dgm:prSet phldrT="[Текст]"/>
      <dgm:spPr/>
      <dgm:t>
        <a:bodyPr/>
        <a:lstStyle/>
        <a:p>
          <a:r>
            <a:rPr lang="ru-RU" smtClean="0"/>
            <a:t>чувства</a:t>
          </a:r>
          <a:r>
            <a:rPr lang="ru-RU" dirty="0" smtClean="0"/>
            <a:t>,</a:t>
          </a:r>
          <a:endParaRPr lang="ru-RU" dirty="0"/>
        </a:p>
      </dgm:t>
    </dgm:pt>
    <dgm:pt modelId="{29935BFF-0218-46D7-8B08-4C19D6DB3DE6}" type="parTrans" cxnId="{F575958C-720F-47C1-A56B-D2D3DCD66CD8}">
      <dgm:prSet/>
      <dgm:spPr/>
      <dgm:t>
        <a:bodyPr/>
        <a:lstStyle/>
        <a:p>
          <a:endParaRPr lang="ru-RU"/>
        </a:p>
      </dgm:t>
    </dgm:pt>
    <dgm:pt modelId="{5E53FF81-D87B-4B87-A853-73817A8FD7B8}" type="sibTrans" cxnId="{F575958C-720F-47C1-A56B-D2D3DCD66CD8}">
      <dgm:prSet/>
      <dgm:spPr/>
      <dgm:t>
        <a:bodyPr/>
        <a:lstStyle/>
        <a:p>
          <a:endParaRPr lang="ru-RU"/>
        </a:p>
      </dgm:t>
    </dgm:pt>
    <dgm:pt modelId="{CF6B3350-5AD3-410E-975A-F2A13D7D2F92}">
      <dgm:prSet phldrT="[Текст]"/>
      <dgm:spPr/>
      <dgm:t>
        <a:bodyPr/>
        <a:lstStyle/>
        <a:p>
          <a:r>
            <a:rPr lang="ru-RU" dirty="0" smtClean="0"/>
            <a:t>явления</a:t>
          </a:r>
          <a:endParaRPr lang="ru-RU" dirty="0"/>
        </a:p>
      </dgm:t>
    </dgm:pt>
    <dgm:pt modelId="{D0721AB0-81A2-48AC-B676-BD4F0017E832}" type="parTrans" cxnId="{77ED2F58-FA4E-4DDF-B5A6-2EE83464A742}">
      <dgm:prSet/>
      <dgm:spPr/>
      <dgm:t>
        <a:bodyPr/>
        <a:lstStyle/>
        <a:p>
          <a:endParaRPr lang="ru-RU"/>
        </a:p>
      </dgm:t>
    </dgm:pt>
    <dgm:pt modelId="{B7839C63-640E-4E3F-9D80-08BD80E5CD80}" type="sibTrans" cxnId="{77ED2F58-FA4E-4DDF-B5A6-2EE83464A742}">
      <dgm:prSet/>
      <dgm:spPr/>
      <dgm:t>
        <a:bodyPr/>
        <a:lstStyle/>
        <a:p>
          <a:endParaRPr lang="ru-RU"/>
        </a:p>
      </dgm:t>
    </dgm:pt>
    <dgm:pt modelId="{87832B8B-8C36-40C3-9727-50074CDA362B}" type="pres">
      <dgm:prSet presAssocID="{4D4B5FE2-F384-4604-9F59-4816212225DD}" presName="Name0" presStyleCnt="0">
        <dgm:presLayoutVars>
          <dgm:dir/>
          <dgm:animLvl val="lvl"/>
          <dgm:resizeHandles val="exact"/>
        </dgm:presLayoutVars>
      </dgm:prSet>
      <dgm:spPr/>
    </dgm:pt>
    <dgm:pt modelId="{27AF3B59-C1B4-4E2D-86DE-C7645338017C}" type="pres">
      <dgm:prSet presAssocID="{DF32AFB7-1C36-48AD-9052-8B18CDEFB565}" presName="Name8" presStyleCnt="0"/>
      <dgm:spPr/>
    </dgm:pt>
    <dgm:pt modelId="{7D3A2859-2FF1-4922-BE62-E32BF5880BDD}" type="pres">
      <dgm:prSet presAssocID="{DF32AFB7-1C36-48AD-9052-8B18CDEFB565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927AA-88F0-4C96-8D77-0F71B4B14897}" type="pres">
      <dgm:prSet presAssocID="{DF32AFB7-1C36-48AD-9052-8B18CDEFB56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961C65-6E2D-4C85-A819-506352400046}" type="pres">
      <dgm:prSet presAssocID="{0B988BFC-6D14-48C2-8E97-DF71BD08C4E3}" presName="Name8" presStyleCnt="0"/>
      <dgm:spPr/>
    </dgm:pt>
    <dgm:pt modelId="{78B2E512-D2AB-4709-8B20-1C1811D588B1}" type="pres">
      <dgm:prSet presAssocID="{0B988BFC-6D14-48C2-8E97-DF71BD08C4E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12D37-1770-4315-A459-91690AD1548D}" type="pres">
      <dgm:prSet presAssocID="{0B988BFC-6D14-48C2-8E97-DF71BD08C4E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4A170-2A6A-4844-A974-6188273A3956}" type="pres">
      <dgm:prSet presAssocID="{CF6B3350-5AD3-410E-975A-F2A13D7D2F92}" presName="Name8" presStyleCnt="0"/>
      <dgm:spPr/>
    </dgm:pt>
    <dgm:pt modelId="{608BF65E-2D2B-41C5-9E28-7DF4DFAE7FDE}" type="pres">
      <dgm:prSet presAssocID="{CF6B3350-5AD3-410E-975A-F2A13D7D2F92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326A40-BBFE-456A-96F1-D23E656D20E8}" type="pres">
      <dgm:prSet presAssocID="{CF6B3350-5AD3-410E-975A-F2A13D7D2F9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5A2321-F80A-4823-8C47-6FD6B1ADDA30}" type="presOf" srcId="{0B988BFC-6D14-48C2-8E97-DF71BD08C4E3}" destId="{AEA12D37-1770-4315-A459-91690AD1548D}" srcOrd="1" destOrd="0" presId="urn:microsoft.com/office/officeart/2005/8/layout/pyramid1"/>
    <dgm:cxn modelId="{59733651-947F-4B4A-8252-B19AA4FCC968}" type="presOf" srcId="{CF6B3350-5AD3-410E-975A-F2A13D7D2F92}" destId="{B1326A40-BBFE-456A-96F1-D23E656D20E8}" srcOrd="1" destOrd="0" presId="urn:microsoft.com/office/officeart/2005/8/layout/pyramid1"/>
    <dgm:cxn modelId="{48CE4AC1-704D-439F-A8B8-3774A7319BAD}" type="presOf" srcId="{4D4B5FE2-F384-4604-9F59-4816212225DD}" destId="{87832B8B-8C36-40C3-9727-50074CDA362B}" srcOrd="0" destOrd="0" presId="urn:microsoft.com/office/officeart/2005/8/layout/pyramid1"/>
    <dgm:cxn modelId="{77ED2F58-FA4E-4DDF-B5A6-2EE83464A742}" srcId="{4D4B5FE2-F384-4604-9F59-4816212225DD}" destId="{CF6B3350-5AD3-410E-975A-F2A13D7D2F92}" srcOrd="2" destOrd="0" parTransId="{D0721AB0-81A2-48AC-B676-BD4F0017E832}" sibTransId="{B7839C63-640E-4E3F-9D80-08BD80E5CD80}"/>
    <dgm:cxn modelId="{A306CF9A-7B17-422A-9ED0-FFD46694031C}" type="presOf" srcId="{CF6B3350-5AD3-410E-975A-F2A13D7D2F92}" destId="{608BF65E-2D2B-41C5-9E28-7DF4DFAE7FDE}" srcOrd="0" destOrd="0" presId="urn:microsoft.com/office/officeart/2005/8/layout/pyramid1"/>
    <dgm:cxn modelId="{13D2133C-2492-4D5A-9C65-23564D1D8002}" type="presOf" srcId="{DF32AFB7-1C36-48AD-9052-8B18CDEFB565}" destId="{7D3A2859-2FF1-4922-BE62-E32BF5880BDD}" srcOrd="0" destOrd="0" presId="urn:microsoft.com/office/officeart/2005/8/layout/pyramid1"/>
    <dgm:cxn modelId="{7FA39ADD-EF07-4589-A6CC-DA1DE60F6808}" srcId="{4D4B5FE2-F384-4604-9F59-4816212225DD}" destId="{DF32AFB7-1C36-48AD-9052-8B18CDEFB565}" srcOrd="0" destOrd="0" parTransId="{FC14FF91-6E90-4F12-89FB-F1EC37E35AE0}" sibTransId="{EF91B47E-89CE-4CD1-9854-2B68D872B7E6}"/>
    <dgm:cxn modelId="{487DE1B4-022D-4472-9618-AC39D3D56A81}" type="presOf" srcId="{0B988BFC-6D14-48C2-8E97-DF71BD08C4E3}" destId="{78B2E512-D2AB-4709-8B20-1C1811D588B1}" srcOrd="0" destOrd="0" presId="urn:microsoft.com/office/officeart/2005/8/layout/pyramid1"/>
    <dgm:cxn modelId="{31ED64EF-1E1C-4ED4-98B3-E09327A846A9}" type="presOf" srcId="{DF32AFB7-1C36-48AD-9052-8B18CDEFB565}" destId="{B57927AA-88F0-4C96-8D77-0F71B4B14897}" srcOrd="1" destOrd="0" presId="urn:microsoft.com/office/officeart/2005/8/layout/pyramid1"/>
    <dgm:cxn modelId="{F575958C-720F-47C1-A56B-D2D3DCD66CD8}" srcId="{4D4B5FE2-F384-4604-9F59-4816212225DD}" destId="{0B988BFC-6D14-48C2-8E97-DF71BD08C4E3}" srcOrd="1" destOrd="0" parTransId="{29935BFF-0218-46D7-8B08-4C19D6DB3DE6}" sibTransId="{5E53FF81-D87B-4B87-A853-73817A8FD7B8}"/>
    <dgm:cxn modelId="{D6F144D2-43BB-4BFB-A82C-E2F2CE4B19AA}" type="presParOf" srcId="{87832B8B-8C36-40C3-9727-50074CDA362B}" destId="{27AF3B59-C1B4-4E2D-86DE-C7645338017C}" srcOrd="0" destOrd="0" presId="urn:microsoft.com/office/officeart/2005/8/layout/pyramid1"/>
    <dgm:cxn modelId="{7F3CE3D2-1196-47A9-8EAF-9E7E09C90663}" type="presParOf" srcId="{27AF3B59-C1B4-4E2D-86DE-C7645338017C}" destId="{7D3A2859-2FF1-4922-BE62-E32BF5880BDD}" srcOrd="0" destOrd="0" presId="urn:microsoft.com/office/officeart/2005/8/layout/pyramid1"/>
    <dgm:cxn modelId="{5BDE8BF5-EE26-473F-BE44-A0049B65B22E}" type="presParOf" srcId="{27AF3B59-C1B4-4E2D-86DE-C7645338017C}" destId="{B57927AA-88F0-4C96-8D77-0F71B4B14897}" srcOrd="1" destOrd="0" presId="urn:microsoft.com/office/officeart/2005/8/layout/pyramid1"/>
    <dgm:cxn modelId="{6004FF7D-A0F0-4847-A4A9-1F7C2235FA72}" type="presParOf" srcId="{87832B8B-8C36-40C3-9727-50074CDA362B}" destId="{A1961C65-6E2D-4C85-A819-506352400046}" srcOrd="1" destOrd="0" presId="urn:microsoft.com/office/officeart/2005/8/layout/pyramid1"/>
    <dgm:cxn modelId="{479BAEEB-7CD7-4CE7-80F6-3E1A6FE85008}" type="presParOf" srcId="{A1961C65-6E2D-4C85-A819-506352400046}" destId="{78B2E512-D2AB-4709-8B20-1C1811D588B1}" srcOrd="0" destOrd="0" presId="urn:microsoft.com/office/officeart/2005/8/layout/pyramid1"/>
    <dgm:cxn modelId="{6AC210CC-D458-4C2E-B1CF-4EA01009B795}" type="presParOf" srcId="{A1961C65-6E2D-4C85-A819-506352400046}" destId="{AEA12D37-1770-4315-A459-91690AD1548D}" srcOrd="1" destOrd="0" presId="urn:microsoft.com/office/officeart/2005/8/layout/pyramid1"/>
    <dgm:cxn modelId="{ABD314B6-EFD2-4030-9F35-810D31EED5DA}" type="presParOf" srcId="{87832B8B-8C36-40C3-9727-50074CDA362B}" destId="{6E34A170-2A6A-4844-A974-6188273A3956}" srcOrd="2" destOrd="0" presId="urn:microsoft.com/office/officeart/2005/8/layout/pyramid1"/>
    <dgm:cxn modelId="{E468CFDC-84D9-458C-A427-243DB255A563}" type="presParOf" srcId="{6E34A170-2A6A-4844-A974-6188273A3956}" destId="{608BF65E-2D2B-41C5-9E28-7DF4DFAE7FDE}" srcOrd="0" destOrd="0" presId="urn:microsoft.com/office/officeart/2005/8/layout/pyramid1"/>
    <dgm:cxn modelId="{B44BC51D-7B47-4E6C-9140-F70792CA39B9}" type="presParOf" srcId="{6E34A170-2A6A-4844-A974-6188273A3956}" destId="{B1326A40-BBFE-456A-96F1-D23E656D20E8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E4FC6-C66B-4ED3-BA05-104B3C16E6EB}" type="datetimeFigureOut">
              <a:rPr lang="ru-RU" smtClean="0"/>
              <a:pPr/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57C61-865D-4CA9-8A75-BD1D33DA2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Художественный образ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Художественный образ как способность мировосприятия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Анализ образной ткани музыкального произведения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Типология образов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Образы конкретных явлений, предметов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Образы , выражающие чувства.</a:t>
                      </a:r>
                      <a:r>
                        <a:rPr lang="ru-RU" baseline="0" dirty="0" smtClean="0"/>
                        <a:t> настроения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Образы, характеризующие</a:t>
                      </a:r>
                      <a:r>
                        <a:rPr lang="ru-RU" baseline="0" dirty="0" smtClean="0"/>
                        <a:t> основные эстетические категории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Портрет человека,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dirty="0" smtClean="0"/>
                        <a:t>животного, нечистой</a:t>
                      </a:r>
                      <a:r>
                        <a:rPr lang="ru-RU" baseline="0" dirty="0" smtClean="0"/>
                        <a:t> силы, изображения часов, пароход и т.д.</a:t>
                      </a:r>
                      <a:endParaRPr lang="ru-RU" dirty="0" smtClean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Восхищение, любовь, радость, наслаждение, удивление,  гнев</a:t>
                      </a:r>
                      <a:r>
                        <a:rPr lang="ru-RU" baseline="0" dirty="0" smtClean="0"/>
                        <a:t> и т.д.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Лирические, эпические, драматические, трагические, комические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Гроза, листопад, камнепад, метель,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весенняя капель, движение поезда и т.д.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Бодрость, энергичность, </a:t>
                      </a:r>
                      <a:r>
                        <a:rPr lang="ru-RU" dirty="0" err="1" smtClean="0"/>
                        <a:t>ленность</a:t>
                      </a:r>
                      <a:r>
                        <a:rPr lang="ru-RU" baseline="0" dirty="0" smtClean="0"/>
                        <a:t> и т.д.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CCCCFF"/>
          </a:solidFill>
        </p:spPr>
        <p:txBody>
          <a:bodyPr/>
          <a:lstStyle/>
          <a:p>
            <a:r>
              <a:rPr lang="ru-RU" dirty="0" smtClean="0"/>
              <a:t>Музыкальный образ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/>
          <a:lstStyle/>
          <a:p>
            <a:r>
              <a:rPr lang="ru-RU" dirty="0" smtClean="0"/>
              <a:t>Художественный образ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103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Художественный образ</vt:lpstr>
      <vt:lpstr>Анализ образной ткани музыкального произведения</vt:lpstr>
      <vt:lpstr>Типология образов</vt:lpstr>
      <vt:lpstr>Музыкальный образ</vt:lpstr>
      <vt:lpstr>Художественный образ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Художественный образ</dc:title>
  <dc:creator>Гимназия №42</dc:creator>
  <cp:lastModifiedBy>g42-uchizo</cp:lastModifiedBy>
  <cp:revision>9</cp:revision>
  <dcterms:created xsi:type="dcterms:W3CDTF">2017-11-01T07:26:30Z</dcterms:created>
  <dcterms:modified xsi:type="dcterms:W3CDTF">2017-11-03T10:43:55Z</dcterms:modified>
</cp:coreProperties>
</file>