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86800" cy="5962674"/>
          </a:xfrm>
        </p:spPr>
        <p:txBody>
          <a:bodyPr>
            <a:noAutofit/>
          </a:bodyPr>
          <a:lstStyle/>
          <a:p>
            <a:pPr algn="l"/>
            <a:r>
              <a:rPr lang="ru-RU" sz="4800" dirty="0" smtClean="0"/>
              <a:t>1.Что-то </a:t>
            </a:r>
            <a:r>
              <a:rPr lang="ru-RU" sz="4800" dirty="0"/>
              <a:t>в мире случилось </a:t>
            </a:r>
            <a:r>
              <a:rPr lang="ru-RU" sz="4800" dirty="0" smtClean="0"/>
              <a:t>такое: </a:t>
            </a: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>Сердце стало у всех </a:t>
            </a:r>
            <a:r>
              <a:rPr lang="ru-RU" sz="4800" dirty="0" smtClean="0"/>
              <a:t>ледяное, </a:t>
            </a: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>О любви и мечте забываем </a:t>
            </a:r>
            <a:br>
              <a:rPr lang="ru-RU" sz="4800" dirty="0"/>
            </a:br>
            <a:r>
              <a:rPr lang="ru-RU" sz="4800" dirty="0"/>
              <a:t>И все чаще близких теряем </a:t>
            </a:r>
            <a:br>
              <a:rPr lang="ru-RU" sz="4800" dirty="0"/>
            </a:br>
            <a:r>
              <a:rPr lang="ru-RU" sz="4800" dirty="0"/>
              <a:t>За идею слепую не близкую </a:t>
            </a:r>
            <a:r>
              <a:rPr lang="ru-RU" sz="4800" dirty="0" smtClean="0"/>
              <a:t>нам. 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8809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178698"/>
          </a:xfrm>
        </p:spPr>
        <p:txBody>
          <a:bodyPr>
            <a:normAutofit/>
          </a:bodyPr>
          <a:lstStyle/>
          <a:p>
            <a:pPr algn="l"/>
            <a:r>
              <a:rPr lang="ru-RU" sz="4800" dirty="0"/>
              <a:t>Мы не слышим и спорим друг с другом, </a:t>
            </a:r>
            <a:br>
              <a:rPr lang="ru-RU" sz="4800" dirty="0"/>
            </a:br>
            <a:r>
              <a:rPr lang="ru-RU" sz="4800" dirty="0"/>
              <a:t>Но опомнись и </a:t>
            </a:r>
            <a:r>
              <a:rPr lang="ru-RU" sz="4800"/>
              <a:t>протяни </a:t>
            </a:r>
            <a:r>
              <a:rPr lang="ru-RU" sz="4800" smtClean="0"/>
              <a:t>руку, </a:t>
            </a: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>Ведь не важно какого-то </a:t>
            </a:r>
            <a:r>
              <a:rPr lang="ru-RU" sz="4800"/>
              <a:t>ты </a:t>
            </a:r>
            <a:r>
              <a:rPr lang="ru-RU" sz="4800" smtClean="0"/>
              <a:t>цвета, </a:t>
            </a: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>На каком ты </a:t>
            </a:r>
            <a:r>
              <a:rPr lang="ru-RU" sz="4800"/>
              <a:t>конце </a:t>
            </a:r>
            <a:r>
              <a:rPr lang="ru-RU" sz="4800" smtClean="0"/>
              <a:t>планеты, </a:t>
            </a: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>Ведь для нас для всех </a:t>
            </a:r>
            <a:r>
              <a:rPr lang="ru-RU" sz="4800"/>
              <a:t>Земля </a:t>
            </a:r>
            <a:r>
              <a:rPr lang="ru-RU" sz="4800" smtClean="0"/>
              <a:t>одна!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39684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22714"/>
          </a:xfrm>
        </p:spPr>
        <p:txBody>
          <a:bodyPr>
            <a:noAutofit/>
          </a:bodyPr>
          <a:lstStyle/>
          <a:p>
            <a:pPr algn="l"/>
            <a:r>
              <a:rPr lang="ru-RU" b="1" dirty="0"/>
              <a:t>Припев : </a:t>
            </a:r>
            <a:br>
              <a:rPr lang="ru-RU" b="1" dirty="0"/>
            </a:br>
            <a:r>
              <a:rPr lang="ru-RU" b="1" dirty="0"/>
              <a:t>Дети всей Земли </a:t>
            </a:r>
            <a:br>
              <a:rPr lang="ru-RU" b="1" dirty="0"/>
            </a:br>
            <a:r>
              <a:rPr lang="ru-RU" b="1" dirty="0"/>
              <a:t>Если б ваши сны </a:t>
            </a:r>
            <a:br>
              <a:rPr lang="ru-RU" b="1" dirty="0"/>
            </a:br>
            <a:r>
              <a:rPr lang="ru-RU" b="1" dirty="0"/>
              <a:t>Мир наш изменить смогли </a:t>
            </a:r>
            <a:br>
              <a:rPr lang="ru-RU" b="1" dirty="0"/>
            </a:br>
            <a:r>
              <a:rPr lang="ru-RU" b="1" dirty="0"/>
              <a:t>Жили что б не врозь </a:t>
            </a:r>
            <a:br>
              <a:rPr lang="ru-RU" b="1" dirty="0"/>
            </a:br>
            <a:r>
              <a:rPr lang="ru-RU" b="1" dirty="0"/>
              <a:t>Небо что б без слез </a:t>
            </a:r>
            <a:br>
              <a:rPr lang="ru-RU" b="1" dirty="0"/>
            </a:br>
            <a:r>
              <a:rPr lang="ru-RU" b="1" dirty="0"/>
              <a:t>В мире без войны </a:t>
            </a:r>
            <a:br>
              <a:rPr lang="ru-RU" b="1" dirty="0"/>
            </a:br>
            <a:r>
              <a:rPr lang="ru-RU" b="1" dirty="0"/>
              <a:t>Предательства и вины </a:t>
            </a:r>
            <a:br>
              <a:rPr lang="ru-RU" b="1" dirty="0"/>
            </a:br>
            <a:r>
              <a:rPr lang="ru-RU" b="1" dirty="0"/>
              <a:t>Мы все изменить должны, должны </a:t>
            </a:r>
          </a:p>
        </p:txBody>
      </p:sp>
    </p:spTree>
    <p:extLst>
      <p:ext uri="{BB962C8B-B14F-4D97-AF65-F5344CB8AC3E}">
        <p14:creationId xmlns:p14="http://schemas.microsoft.com/office/powerpoint/2010/main" val="15838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43736"/>
            <a:ext cx="8579296" cy="6178698"/>
          </a:xfrm>
        </p:spPr>
        <p:txBody>
          <a:bodyPr>
            <a:normAutofit fontScale="90000"/>
          </a:bodyPr>
          <a:lstStyle/>
          <a:p>
            <a:pPr algn="l"/>
            <a:r>
              <a:rPr lang="ru-RU" sz="5300" dirty="0" smtClean="0"/>
              <a:t>2.Если </a:t>
            </a:r>
            <a:r>
              <a:rPr lang="ru-RU" sz="5300" dirty="0"/>
              <a:t>будем мы в светлое верить </a:t>
            </a:r>
            <a:br>
              <a:rPr lang="ru-RU" sz="5300" dirty="0"/>
            </a:br>
            <a:r>
              <a:rPr lang="ru-RU" sz="5300" dirty="0"/>
              <a:t>Станет в мире немножко добрее </a:t>
            </a:r>
            <a:br>
              <a:rPr lang="ru-RU" sz="5300" dirty="0"/>
            </a:br>
            <a:r>
              <a:rPr lang="ru-RU" sz="5300" dirty="0"/>
              <a:t>Мы не будем жалеть со слезами </a:t>
            </a:r>
            <a:br>
              <a:rPr lang="ru-RU" sz="5300" dirty="0"/>
            </a:br>
            <a:r>
              <a:rPr lang="ru-RU" sz="5300" dirty="0"/>
              <a:t>Будут дома п</a:t>
            </a:r>
            <a:r>
              <a:rPr lang="ru-RU" sz="5300" dirty="0" smtClean="0"/>
              <a:t>апы </a:t>
            </a:r>
            <a:r>
              <a:rPr lang="ru-RU" sz="5300" dirty="0"/>
              <a:t>и м</a:t>
            </a:r>
            <a:r>
              <a:rPr lang="ru-RU" sz="5300" dirty="0" smtClean="0"/>
              <a:t>амы</a:t>
            </a:r>
            <a:r>
              <a:rPr lang="ru-RU" sz="5300" dirty="0"/>
              <a:t/>
            </a:r>
            <a:br>
              <a:rPr lang="ru-RU" sz="5300" dirty="0"/>
            </a:br>
            <a:r>
              <a:rPr lang="ru-RU" sz="5300" dirty="0"/>
              <a:t>И все дети счастливее станут чуть - чуть </a:t>
            </a:r>
            <a:br>
              <a:rPr lang="ru-RU" sz="53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305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10669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/>
              <a:t>Припев : 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FF0000"/>
                </a:solidFill>
              </a:rPr>
              <a:t>Люди всей Земли 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Будьте </a:t>
            </a:r>
            <a:r>
              <a:rPr lang="ru-RU" dirty="0">
                <a:solidFill>
                  <a:srgbClr val="FF0000"/>
                </a:solidFill>
              </a:rPr>
              <a:t>же </a:t>
            </a:r>
            <a:r>
              <a:rPr lang="ru-RU" dirty="0" smtClean="0">
                <a:solidFill>
                  <a:srgbClr val="FF0000"/>
                </a:solidFill>
              </a:rPr>
              <a:t>детьми, 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/>
              <a:t>Что б мир изменить </a:t>
            </a:r>
            <a:r>
              <a:rPr lang="ru-RU" dirty="0" smtClean="0"/>
              <a:t>смогли.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Жили что б не </a:t>
            </a:r>
            <a:r>
              <a:rPr lang="ru-RU" dirty="0" smtClean="0"/>
              <a:t>врозь,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Небо что б без слез </a:t>
            </a:r>
            <a:br>
              <a:rPr lang="ru-RU" dirty="0"/>
            </a:br>
            <a:r>
              <a:rPr lang="ru-RU" dirty="0"/>
              <a:t>В мире без </a:t>
            </a:r>
            <a:r>
              <a:rPr lang="ru-RU" dirty="0" smtClean="0"/>
              <a:t>войны,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Предательства и </a:t>
            </a:r>
            <a:r>
              <a:rPr lang="ru-RU" dirty="0" smtClean="0"/>
              <a:t>вины.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Мы все изменить должны, должны.. </a:t>
            </a:r>
          </a:p>
        </p:txBody>
      </p:sp>
    </p:spTree>
    <p:extLst>
      <p:ext uri="{BB962C8B-B14F-4D97-AF65-F5344CB8AC3E}">
        <p14:creationId xmlns:p14="http://schemas.microsoft.com/office/powerpoint/2010/main" val="414920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6322714"/>
          </a:xfrm>
        </p:spPr>
        <p:txBody>
          <a:bodyPr>
            <a:normAutofit/>
          </a:bodyPr>
          <a:lstStyle/>
          <a:p>
            <a:pPr algn="l"/>
            <a:r>
              <a:rPr lang="ru-RU" sz="4800" dirty="0">
                <a:solidFill>
                  <a:srgbClr val="FF0000"/>
                </a:solidFill>
              </a:rPr>
              <a:t>Припев:</a:t>
            </a:r>
            <a:r>
              <a:rPr lang="ru-RU" sz="4800" dirty="0"/>
              <a:t> </a:t>
            </a:r>
            <a:br>
              <a:rPr lang="ru-RU" sz="4800" dirty="0"/>
            </a:br>
            <a:r>
              <a:rPr lang="ru-RU" sz="4800" dirty="0"/>
              <a:t>Люди на </a:t>
            </a:r>
            <a:r>
              <a:rPr lang="ru-RU" sz="4800" dirty="0" err="1"/>
              <a:t>Землі</a:t>
            </a:r>
            <a:r>
              <a:rPr lang="ru-RU" sz="4800" dirty="0"/>
              <a:t> </a:t>
            </a:r>
            <a:br>
              <a:rPr lang="ru-RU" sz="4800" dirty="0"/>
            </a:br>
            <a:r>
              <a:rPr lang="ru-RU" sz="4800" dirty="0"/>
              <a:t>Будьте же </a:t>
            </a:r>
            <a:r>
              <a:rPr lang="ru-RU" sz="4800" dirty="0" err="1"/>
              <a:t>дітьми</a:t>
            </a:r>
            <a:r>
              <a:rPr lang="ru-RU" sz="4800" dirty="0"/>
              <a:t> </a:t>
            </a:r>
            <a:br>
              <a:rPr lang="ru-RU" sz="4800" dirty="0"/>
            </a:br>
            <a:r>
              <a:rPr lang="ru-RU" sz="4800" dirty="0" err="1"/>
              <a:t>Щоб</a:t>
            </a:r>
            <a:r>
              <a:rPr lang="ru-RU" sz="4800" dirty="0"/>
              <a:t> </a:t>
            </a:r>
            <a:r>
              <a:rPr lang="ru-RU" sz="4800" dirty="0" err="1"/>
              <a:t>світ</a:t>
            </a:r>
            <a:r>
              <a:rPr lang="ru-RU" sz="4800" dirty="0"/>
              <a:t> </a:t>
            </a:r>
            <a:r>
              <a:rPr lang="ru-RU" sz="4800" dirty="0" err="1"/>
              <a:t>змінити</a:t>
            </a:r>
            <a:r>
              <a:rPr lang="ru-RU" sz="4800" dirty="0"/>
              <a:t> </a:t>
            </a:r>
            <a:r>
              <a:rPr lang="ru-RU" sz="4800" dirty="0" err="1"/>
              <a:t>теж</a:t>
            </a:r>
            <a:r>
              <a:rPr lang="ru-RU" sz="4800" dirty="0"/>
              <a:t> </a:t>
            </a:r>
            <a:r>
              <a:rPr lang="ru-RU" sz="4800" dirty="0" err="1"/>
              <a:t>змогли</a:t>
            </a:r>
            <a:r>
              <a:rPr lang="ru-RU" sz="4800" dirty="0"/>
              <a:t> </a:t>
            </a:r>
            <a:br>
              <a:rPr lang="ru-RU" sz="4800" dirty="0"/>
            </a:br>
            <a:r>
              <a:rPr lang="ru-RU" sz="4800" dirty="0"/>
              <a:t>Жили разом </a:t>
            </a:r>
            <a:r>
              <a:rPr lang="ru-RU" sz="4800" dirty="0" err="1"/>
              <a:t>скрізь</a:t>
            </a:r>
            <a:r>
              <a:rPr lang="ru-RU" sz="4800" dirty="0"/>
              <a:t> </a:t>
            </a:r>
            <a:br>
              <a:rPr lang="ru-RU" sz="4800" dirty="0"/>
            </a:br>
            <a:r>
              <a:rPr lang="ru-RU" sz="4800" dirty="0"/>
              <a:t>Небо </a:t>
            </a:r>
            <a:r>
              <a:rPr lang="ru-RU" sz="4800" dirty="0" err="1"/>
              <a:t>щоб</a:t>
            </a:r>
            <a:r>
              <a:rPr lang="ru-RU" sz="4800" dirty="0"/>
              <a:t> без </a:t>
            </a:r>
            <a:r>
              <a:rPr lang="ru-RU" sz="4800" dirty="0" err="1"/>
              <a:t>сліз</a:t>
            </a:r>
            <a:r>
              <a:rPr lang="ru-RU" sz="4800" dirty="0"/>
              <a:t> </a:t>
            </a:r>
            <a:br>
              <a:rPr lang="ru-RU" sz="4800" dirty="0"/>
            </a:br>
            <a:r>
              <a:rPr lang="ru-RU" sz="4800" dirty="0"/>
              <a:t>В </a:t>
            </a:r>
            <a:r>
              <a:rPr lang="ru-RU" sz="4800" dirty="0" err="1"/>
              <a:t>світі</a:t>
            </a:r>
            <a:r>
              <a:rPr lang="ru-RU" sz="4800" dirty="0"/>
              <a:t> без </a:t>
            </a:r>
            <a:r>
              <a:rPr lang="ru-RU" sz="4800" dirty="0" err="1"/>
              <a:t>війни</a:t>
            </a:r>
            <a:r>
              <a:rPr lang="ru-RU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760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106690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People on the Earth </a:t>
            </a:r>
            <a:br>
              <a:rPr lang="en-US" sz="4800" dirty="0"/>
            </a:br>
            <a:r>
              <a:rPr lang="en-US" sz="4800" dirty="0"/>
              <a:t>Keep your souls unclosed </a:t>
            </a:r>
            <a:br>
              <a:rPr lang="en-US" sz="4800" dirty="0"/>
            </a:br>
            <a:r>
              <a:rPr lang="en-US" sz="4800" dirty="0"/>
              <a:t>Change the world </a:t>
            </a:r>
            <a:r>
              <a:rPr lang="en-US" sz="4800" dirty="0" err="1"/>
              <a:t>i`m</a:t>
            </a:r>
            <a:r>
              <a:rPr lang="en-US" sz="4800" dirty="0"/>
              <a:t> begging </a:t>
            </a:r>
            <a:r>
              <a:rPr lang="en-US" sz="4800" dirty="0" smtClean="0"/>
              <a:t>please</a:t>
            </a:r>
            <a:r>
              <a:rPr lang="ru-RU" sz="4800" dirty="0" smtClean="0"/>
              <a:t>.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Hide away your </a:t>
            </a:r>
            <a:r>
              <a:rPr lang="en-US" sz="4800" dirty="0" smtClean="0"/>
              <a:t>fears</a:t>
            </a:r>
            <a:r>
              <a:rPr lang="ru-RU" sz="4800" dirty="0" smtClean="0"/>
              <a:t>,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Skies without a </a:t>
            </a:r>
            <a:r>
              <a:rPr lang="en-US" sz="4800" dirty="0" smtClean="0"/>
              <a:t>tears</a:t>
            </a:r>
            <a:r>
              <a:rPr lang="ru-RU" sz="4800" dirty="0" smtClean="0"/>
              <a:t>,</a:t>
            </a:r>
            <a:r>
              <a:rPr lang="en-US" sz="4800" dirty="0" smtClean="0"/>
              <a:t> 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Living lasting </a:t>
            </a:r>
            <a:r>
              <a:rPr lang="en-US" sz="4800" dirty="0" smtClean="0"/>
              <a:t>peace</a:t>
            </a:r>
            <a:r>
              <a:rPr lang="ru-RU" sz="4800" dirty="0" smtClean="0"/>
              <a:t>.</a:t>
            </a:r>
            <a:r>
              <a:rPr lang="en-US" sz="4800" dirty="0" smtClean="0"/>
              <a:t>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83001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064896" cy="4824536"/>
          </a:xfrm>
        </p:spPr>
        <p:txBody>
          <a:bodyPr>
            <a:normAutofit/>
          </a:bodyPr>
          <a:lstStyle/>
          <a:p>
            <a:pPr algn="l"/>
            <a:r>
              <a:rPr lang="ru-RU" sz="6600" dirty="0"/>
              <a:t>Без страха и без вины </a:t>
            </a:r>
            <a:br>
              <a:rPr lang="ru-RU" sz="6600" dirty="0"/>
            </a:br>
            <a:r>
              <a:rPr lang="ru-RU" sz="6600" dirty="0"/>
              <a:t>Мы все изменить должны </a:t>
            </a:r>
            <a:br>
              <a:rPr lang="ru-RU" sz="6600" dirty="0"/>
            </a:br>
            <a:r>
              <a:rPr lang="ru-RU" sz="6600" dirty="0"/>
              <a:t>этот мир без </a:t>
            </a:r>
            <a:r>
              <a:rPr lang="ru-RU" sz="6600" dirty="0" smtClean="0"/>
              <a:t>войны.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15600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36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1.Что-то в мире случилось такое:  Сердце стало у всех ледяное,  О любви и мечте забываем  И все чаще близких теряем  За идею слепую не близкую нам.  </vt:lpstr>
      <vt:lpstr>Мы не слышим и спорим друг с другом,  Но опомнись и протяни руку,  Ведь не важно какого-то ты цвета,  На каком ты конце планеты,  Ведь для нас для всех Земля одна! </vt:lpstr>
      <vt:lpstr>Припев :  Дети всей Земли  Если б ваши сны  Мир наш изменить смогли  Жили что б не врозь  Небо что б без слез  В мире без войны  Предательства и вины  Мы все изменить должны, должны </vt:lpstr>
      <vt:lpstr>2.Если будем мы в светлое верить  Станет в мире немножко добрее  Мы не будем жалеть со слезами  Будут дома папы и мамы И все дети счастливее станут чуть - чуть  </vt:lpstr>
      <vt:lpstr>Припев :  Люди всей Земли  Будьте же детьми,  Что б мир изменить смогли.  Жили что б не врозь, Небо что б без слез  В мире без войны,  Предательства и вины.  Мы все изменить должны, должны.. </vt:lpstr>
      <vt:lpstr>Припев:  Люди на Землі  Будьте же дітьми  Щоб світ змінити теж змогли  Жили разом скрізь  Небо щоб без сліз  В світі без війни </vt:lpstr>
      <vt:lpstr>People on the Earth  Keep your souls unclosed  Change the world i`m begging please. Hide away your fears, Skies without a tears,  Living lasting peace. </vt:lpstr>
      <vt:lpstr>Без страха и без вины  Мы все изменить должны  этот мир без войны.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Что-то в мире случилось такое  Сердце стало у всех ледяное  О любви и мечте забываем  И все чаще близких теряем  За идею слепую не близкую нам  Мы не слышим и спорим друг с другом,  Но опомнись и протяни руку  Ведь не важно какого-то ты цвета  На каком ты конце планеты  Ведь для нас для всех Земля одна </dc:title>
  <dc:creator>NADEGDA</dc:creator>
  <cp:lastModifiedBy>NADEGDA</cp:lastModifiedBy>
  <cp:revision>13</cp:revision>
  <dcterms:created xsi:type="dcterms:W3CDTF">2016-02-02T09:40:03Z</dcterms:created>
  <dcterms:modified xsi:type="dcterms:W3CDTF">2017-01-15T10:39:22Z</dcterms:modified>
</cp:coreProperties>
</file>